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096A4C-BDDB-4924-BD3B-2A7EC79E55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41D2DB6-F556-4B26-A4C8-393701B61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D431944-33C2-4627-82FB-F3D50F34F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DDF1D73-BC06-4BEC-B386-3B50D8224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0F3DCA-A3C4-444F-84CE-DA6736C84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8362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392157-89E2-483B-8952-324C94BEA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C02466B-2E8F-4A24-B64C-37133A2408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B055EB-50B2-43EA-89C2-F1A6D4156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0DFAC1-2398-4236-AA4A-668D71C88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C5E1FD-9390-4D2D-9076-44F75782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075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4D0394D-C2B5-40C0-8BB4-C87C4CF51C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EF142DA-642F-4311-8F10-5CE0FECBC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46EB84-BA18-4A0A-B3D6-8A658162E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3ABCE81-3464-4936-80DA-2F040662B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3EAB15C-2CB2-4828-A6B6-D86267E8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4440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91DFCE-D125-4104-9550-D4931697E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7943F9-9460-498F-95A4-CC3D82F47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8C8773-9567-4190-9D2C-2DC090693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8CE0FD-1F62-41AA-B50F-FE197A6F7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CED5A31-1E3F-43E4-AFD1-ACE2C0E9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8071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F03520-3557-499A-B88F-7E720C5AF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043145E-C0C1-49E5-9581-7C7D6AF34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590CF0B-DB5E-40EE-92B1-2798FF63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47C03B-97D7-4B87-A3FB-B6C239EB5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74D0BD-9CDA-4FF8-9901-61343FA73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2793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5B55AA-1FE8-4325-9543-40432ECC2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5FFC0CD-04CA-4D5D-AF96-D2AC5A809C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3ECA3DD-FAB8-49C3-B68D-51597E4EF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0F05D05-22DD-4DA9-87D0-9102F8DDF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CC6C01C-C634-413D-9628-1089110CC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DB1091B-352F-45DC-A4B9-C7F727CC5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7845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23A2CF-B3D3-4249-B6AD-B9ECF72BD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C57DA69-2612-41AF-A10D-47541A1B2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CA6CC20-1463-45C0-9D72-A626A9F0B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6A10F77-7023-4734-B7B5-E52FBB67F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FF4705D-5D8D-4C54-9ED4-D074AF8ED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D785F77-6BF0-4D65-9384-49C70EA2B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FD02CB2-82A1-4117-B30E-4BF2F19F5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E737958-7D36-4EAF-9366-58BE9E592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7537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0F5766-C371-4315-BE75-9FB8354EC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36D4747-3BA6-48D8-8E18-0B33D8BE8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4859664-DE3D-4A3F-95A6-FC1567E2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3CBD926-C73B-45E8-A211-3FD81D103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7710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62B2AA2-C560-4ABA-A29C-4C1BCDA4B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2A7A19E-ACE2-4584-9977-1F8DF49C4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4AA21C1-C1B1-4114-96B1-34FFD4525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6592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204BB2-39EC-4E33-BE64-E796E75F7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E14EF5E-7DB1-4CBA-A589-B5B305FFF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5138252-9DB8-4DFA-8492-71CDE32A86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7D91F82-053B-47D3-AB08-D1A49F357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D1D0C60-E3D7-4DE8-9D0D-A04C0600A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0E09779-2ACD-4994-BCFE-3F41FFD2A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70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87BBA7-3D25-4217-9DB4-4411EB8C8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4B5D494-00F3-408B-9A29-B6AE93975A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9047269-1447-4F9F-AC90-0E8D5BBCC4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A7A09B2-BAC7-4CCF-9124-94EEE4EF7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20FD215-8097-41E2-BCE3-DD14F5873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0E39362-3DAF-45D1-8A41-2D3ED49F9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1027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431B00D-2E0C-42A7-B223-3D06646F7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321A0D7-5399-4F62-BBC9-9D8AA1077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D82339C-F736-43D6-92F1-F5F72F73A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29434-90C3-4251-8EA1-3A4E794CEE03}" type="datetimeFigureOut">
              <a:rPr lang="zh-TW" altLang="en-US" smtClean="0"/>
              <a:t>2025/1/7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12BAB7-5A2C-4D10-92A9-AB98CDCF0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B8339AB-1C5B-4879-BF2D-10FA77F93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3BB7C-A49B-4254-9295-6EAF1DBFDD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464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04E6A9-2060-4A2A-B9CA-3347D77F5A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FPGA</a:t>
            </a:r>
            <a:r>
              <a:rPr lang="zh-TW" altLang="en-US" dirty="0"/>
              <a:t>實習報告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E5CBD4B-854C-4B53-9C94-390E5E8557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C111112125</a:t>
            </a:r>
            <a:r>
              <a:rPr lang="zh-TW" altLang="en-US" dirty="0"/>
              <a:t> 張博皓</a:t>
            </a:r>
          </a:p>
        </p:txBody>
      </p:sp>
    </p:spTree>
    <p:extLst>
      <p:ext uri="{BB962C8B-B14F-4D97-AF65-F5344CB8AC3E}">
        <p14:creationId xmlns:p14="http://schemas.microsoft.com/office/powerpoint/2010/main" val="1938673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117F72-BA2E-4B68-A8E1-429DE3115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結構分析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EF5C07C-D83C-42FC-9ECD-8694A422B4A1}"/>
              </a:ext>
            </a:extLst>
          </p:cNvPr>
          <p:cNvSpPr txBox="1"/>
          <p:nvPr/>
        </p:nvSpPr>
        <p:spPr>
          <a:xfrm>
            <a:off x="5008228" y="1778466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      乒乓球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DF0F23D-BC69-46B6-B772-5910EEB046EA}"/>
              </a:ext>
            </a:extLst>
          </p:cNvPr>
          <p:cNvSpPr txBox="1"/>
          <p:nvPr/>
        </p:nvSpPr>
        <p:spPr>
          <a:xfrm>
            <a:off x="2165758" y="2937545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     </a:t>
            </a:r>
            <a:r>
              <a:rPr lang="en-US" altLang="zh-TW" sz="2000" dirty="0"/>
              <a:t>in/out</a:t>
            </a:r>
            <a:r>
              <a:rPr lang="zh-TW" altLang="en-US" sz="2000" dirty="0"/>
              <a:t>輸入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54B0B9F-0A0F-4B04-8D0A-7F5598524DEF}"/>
              </a:ext>
            </a:extLst>
          </p:cNvPr>
          <p:cNvSpPr txBox="1"/>
          <p:nvPr/>
        </p:nvSpPr>
        <p:spPr>
          <a:xfrm>
            <a:off x="278235" y="5110328"/>
            <a:ext cx="1215005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輸入按鈕</a:t>
            </a:r>
            <a:endParaRPr lang="en-US" altLang="zh-TW" sz="20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45706C26-E99D-45F5-92F6-39E591B58532}"/>
              </a:ext>
            </a:extLst>
          </p:cNvPr>
          <p:cNvSpPr txBox="1"/>
          <p:nvPr/>
        </p:nvSpPr>
        <p:spPr>
          <a:xfrm>
            <a:off x="1714151" y="5110328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球移動</a:t>
            </a:r>
            <a:endParaRPr lang="en-US" altLang="zh-TW" sz="2000" dirty="0"/>
          </a:p>
        </p:txBody>
      </p:sp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2E0A3469-CACF-40D0-A66F-4466A42ECC45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rot="5400000">
            <a:off x="1067251" y="3156143"/>
            <a:ext cx="1772673" cy="213569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B9A560F8-310C-45B3-808E-B6DC6E871F99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5400000">
            <a:off x="1808278" y="3897170"/>
            <a:ext cx="1772673" cy="65364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接點: 肘形 14">
            <a:extLst>
              <a:ext uri="{FF2B5EF4-FFF2-40B4-BE49-F238E27FC236}">
                <a16:creationId xmlns:a16="http://schemas.microsoft.com/office/drawing/2014/main" id="{60AD2953-EBAE-4985-A9A2-7820859CF659}"/>
              </a:ext>
            </a:extLst>
          </p:cNvPr>
          <p:cNvCxnSpPr>
            <a:cxnSpLocks/>
            <a:stCxn id="6" idx="2"/>
          </p:cNvCxnSpPr>
          <p:nvPr/>
        </p:nvCxnSpPr>
        <p:spPr>
          <a:xfrm rot="16200000" flipH="1">
            <a:off x="2562937" y="3796153"/>
            <a:ext cx="1772672" cy="85567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接點: 肘形 16">
            <a:extLst>
              <a:ext uri="{FF2B5EF4-FFF2-40B4-BE49-F238E27FC236}">
                <a16:creationId xmlns:a16="http://schemas.microsoft.com/office/drawing/2014/main" id="{CED1CE4F-D4A0-44EF-8D40-A289DA40DDB9}"/>
              </a:ext>
            </a:extLst>
          </p:cNvPr>
          <p:cNvCxnSpPr>
            <a:stCxn id="5" idx="1"/>
            <a:endCxn id="6" idx="0"/>
          </p:cNvCxnSpPr>
          <p:nvPr/>
        </p:nvCxnSpPr>
        <p:spPr>
          <a:xfrm rot="10800000" flipV="1">
            <a:off x="3021436" y="1978521"/>
            <a:ext cx="1986793" cy="95902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EDADC31-1EE6-4336-BD2A-CC5A36448431}"/>
              </a:ext>
            </a:extLst>
          </p:cNvPr>
          <p:cNvSpPr txBox="1"/>
          <p:nvPr/>
        </p:nvSpPr>
        <p:spPr>
          <a:xfrm>
            <a:off x="4811088" y="2937545"/>
            <a:ext cx="2105636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FSM</a:t>
            </a:r>
            <a:endParaRPr lang="zh-TW" altLang="en-US" sz="2000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3F62429F-3688-4A84-86E4-6A689BCCAA3A}"/>
              </a:ext>
            </a:extLst>
          </p:cNvPr>
          <p:cNvSpPr txBox="1"/>
          <p:nvPr/>
        </p:nvSpPr>
        <p:spPr>
          <a:xfrm>
            <a:off x="3196205" y="5110327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分數顯示</a:t>
            </a:r>
            <a:endParaRPr lang="en-US" altLang="zh-TW" sz="2000" dirty="0"/>
          </a:p>
        </p:txBody>
      </p: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850EBA07-ADF6-4C05-B4BC-64231AF51BA1}"/>
              </a:ext>
            </a:extLst>
          </p:cNvPr>
          <p:cNvCxnSpPr>
            <a:stCxn id="5" idx="2"/>
            <a:endCxn id="18" idx="0"/>
          </p:cNvCxnSpPr>
          <p:nvPr/>
        </p:nvCxnSpPr>
        <p:spPr>
          <a:xfrm>
            <a:off x="5863905" y="2178576"/>
            <a:ext cx="1" cy="758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677AEEF7-466C-44FA-BE2A-884823374E71}"/>
              </a:ext>
            </a:extLst>
          </p:cNvPr>
          <p:cNvCxnSpPr>
            <a:cxnSpLocks/>
            <a:stCxn id="18" idx="2"/>
            <a:endCxn id="25" idx="0"/>
          </p:cNvCxnSpPr>
          <p:nvPr/>
        </p:nvCxnSpPr>
        <p:spPr>
          <a:xfrm flipH="1">
            <a:off x="5863905" y="3337655"/>
            <a:ext cx="1" cy="1027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DA1B03E2-6F19-474E-AD9E-FACA2ABC3393}"/>
              </a:ext>
            </a:extLst>
          </p:cNvPr>
          <p:cNvSpPr txBox="1"/>
          <p:nvPr/>
        </p:nvSpPr>
        <p:spPr>
          <a:xfrm>
            <a:off x="4903714" y="4364944"/>
            <a:ext cx="1920381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乒乓球狀態</a:t>
            </a:r>
            <a:endParaRPr lang="en-US" altLang="zh-TW" sz="2000" dirty="0"/>
          </a:p>
        </p:txBody>
      </p:sp>
      <p:cxnSp>
        <p:nvCxnSpPr>
          <p:cNvPr id="31" name="接點: 肘形 30">
            <a:extLst>
              <a:ext uri="{FF2B5EF4-FFF2-40B4-BE49-F238E27FC236}">
                <a16:creationId xmlns:a16="http://schemas.microsoft.com/office/drawing/2014/main" id="{DFC6ED08-1C28-4C0C-8EEF-60FE763D4355}"/>
              </a:ext>
            </a:extLst>
          </p:cNvPr>
          <p:cNvCxnSpPr>
            <a:cxnSpLocks/>
            <a:endCxn id="32" idx="0"/>
          </p:cNvCxnSpPr>
          <p:nvPr/>
        </p:nvCxnSpPr>
        <p:spPr>
          <a:xfrm>
            <a:off x="6711543" y="1977909"/>
            <a:ext cx="2419176" cy="9596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E9BFFA5B-DB20-4BDF-9AED-6A5381FC32F2}"/>
              </a:ext>
            </a:extLst>
          </p:cNvPr>
          <p:cNvSpPr txBox="1"/>
          <p:nvPr/>
        </p:nvSpPr>
        <p:spPr>
          <a:xfrm>
            <a:off x="7850700" y="2937545"/>
            <a:ext cx="2560038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計分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90963DFA-3027-4CA1-B4EB-ED90D8D89133}"/>
              </a:ext>
            </a:extLst>
          </p:cNvPr>
          <p:cNvSpPr txBox="1"/>
          <p:nvPr/>
        </p:nvSpPr>
        <p:spPr>
          <a:xfrm>
            <a:off x="8564462" y="5226609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左右計分</a:t>
            </a:r>
            <a:endParaRPr lang="en-US" altLang="zh-TW" sz="2000" dirty="0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0B9138D1-6261-4D4F-9F2C-8CFFF5E6B081}"/>
              </a:ext>
            </a:extLst>
          </p:cNvPr>
          <p:cNvSpPr txBox="1"/>
          <p:nvPr/>
        </p:nvSpPr>
        <p:spPr>
          <a:xfrm>
            <a:off x="10046516" y="5226608"/>
            <a:ext cx="1307284" cy="70788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超過上限重新開始</a:t>
            </a:r>
            <a:endParaRPr lang="en-US" altLang="zh-TW" sz="2000" dirty="0"/>
          </a:p>
        </p:txBody>
      </p:sp>
      <p:cxnSp>
        <p:nvCxnSpPr>
          <p:cNvPr id="41" name="接點: 肘形 40">
            <a:extLst>
              <a:ext uri="{FF2B5EF4-FFF2-40B4-BE49-F238E27FC236}">
                <a16:creationId xmlns:a16="http://schemas.microsoft.com/office/drawing/2014/main" id="{A1F37C9B-5F76-4BC4-82E3-30700AFD9614}"/>
              </a:ext>
            </a:extLst>
          </p:cNvPr>
          <p:cNvCxnSpPr>
            <a:cxnSpLocks/>
            <a:endCxn id="38" idx="0"/>
          </p:cNvCxnSpPr>
          <p:nvPr/>
        </p:nvCxnSpPr>
        <p:spPr>
          <a:xfrm rot="16200000" flipH="1">
            <a:off x="8210140" y="4218645"/>
            <a:ext cx="1928544" cy="8738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接點: 肘形 41">
            <a:extLst>
              <a:ext uri="{FF2B5EF4-FFF2-40B4-BE49-F238E27FC236}">
                <a16:creationId xmlns:a16="http://schemas.microsoft.com/office/drawing/2014/main" id="{F0F2BB93-DEB1-43BB-AB2F-74D989408EEE}"/>
              </a:ext>
            </a:extLst>
          </p:cNvPr>
          <p:cNvCxnSpPr>
            <a:cxnSpLocks/>
            <a:endCxn id="39" idx="0"/>
          </p:cNvCxnSpPr>
          <p:nvPr/>
        </p:nvCxnSpPr>
        <p:spPr>
          <a:xfrm rot="16200000" flipH="1">
            <a:off x="8951166" y="3477616"/>
            <a:ext cx="1928544" cy="15694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接點: 肘形 3">
            <a:extLst>
              <a:ext uri="{FF2B5EF4-FFF2-40B4-BE49-F238E27FC236}">
                <a16:creationId xmlns:a16="http://schemas.microsoft.com/office/drawing/2014/main" id="{095E1B36-B00E-8DF6-7553-4BBBC602004A}"/>
              </a:ext>
            </a:extLst>
          </p:cNvPr>
          <p:cNvCxnSpPr>
            <a:cxnSpLocks/>
            <a:stCxn id="25" idx="1"/>
          </p:cNvCxnSpPr>
          <p:nvPr/>
        </p:nvCxnSpPr>
        <p:spPr>
          <a:xfrm rot="10800000" flipV="1">
            <a:off x="4590522" y="4564999"/>
            <a:ext cx="313192" cy="1304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A2423ECF-1CD2-3D58-F8FB-C04688D75225}"/>
              </a:ext>
            </a:extLst>
          </p:cNvPr>
          <p:cNvCxnSpPr>
            <a:cxnSpLocks/>
          </p:cNvCxnSpPr>
          <p:nvPr/>
        </p:nvCxnSpPr>
        <p:spPr>
          <a:xfrm rot="5400000">
            <a:off x="4739619" y="4985093"/>
            <a:ext cx="1344011" cy="90393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接點: 肘形 15">
            <a:extLst>
              <a:ext uri="{FF2B5EF4-FFF2-40B4-BE49-F238E27FC236}">
                <a16:creationId xmlns:a16="http://schemas.microsoft.com/office/drawing/2014/main" id="{02192BBE-11FD-1557-0B30-2A1FE0FF8436}"/>
              </a:ext>
            </a:extLst>
          </p:cNvPr>
          <p:cNvCxnSpPr>
            <a:cxnSpLocks/>
            <a:stCxn id="25" idx="2"/>
          </p:cNvCxnSpPr>
          <p:nvPr/>
        </p:nvCxnSpPr>
        <p:spPr>
          <a:xfrm rot="16200000" flipH="1">
            <a:off x="5480183" y="5148776"/>
            <a:ext cx="1344010" cy="57656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C1494397-432E-523E-112F-D68E1390FAD0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6824095" y="4564999"/>
            <a:ext cx="258312" cy="130457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字方塊 49">
            <a:extLst>
              <a:ext uri="{FF2B5EF4-FFF2-40B4-BE49-F238E27FC236}">
                <a16:creationId xmlns:a16="http://schemas.microsoft.com/office/drawing/2014/main" id="{2F1E1448-4B02-EB6B-6AB4-3FB68060B877}"/>
              </a:ext>
            </a:extLst>
          </p:cNvPr>
          <p:cNvSpPr txBox="1"/>
          <p:nvPr/>
        </p:nvSpPr>
        <p:spPr>
          <a:xfrm>
            <a:off x="3345827" y="5855069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等待狀態</a:t>
            </a:r>
            <a:endParaRPr lang="en-US" altLang="zh-TW" sz="2000" dirty="0"/>
          </a:p>
        </p:txBody>
      </p:sp>
      <p:sp>
        <p:nvSpPr>
          <p:cNvPr id="51" name="文字方塊 50">
            <a:extLst>
              <a:ext uri="{FF2B5EF4-FFF2-40B4-BE49-F238E27FC236}">
                <a16:creationId xmlns:a16="http://schemas.microsoft.com/office/drawing/2014/main" id="{66384597-DC8C-8A38-770D-241064981150}"/>
              </a:ext>
            </a:extLst>
          </p:cNvPr>
          <p:cNvSpPr txBox="1"/>
          <p:nvPr/>
        </p:nvSpPr>
        <p:spPr>
          <a:xfrm>
            <a:off x="4665421" y="6080337"/>
            <a:ext cx="814860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發球</a:t>
            </a:r>
            <a:endParaRPr lang="en-US" altLang="zh-TW" sz="2000" dirty="0"/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426C733F-4AE5-B224-88B2-824BBEE5D98F}"/>
              </a:ext>
            </a:extLst>
          </p:cNvPr>
          <p:cNvSpPr txBox="1"/>
          <p:nvPr/>
        </p:nvSpPr>
        <p:spPr>
          <a:xfrm>
            <a:off x="5704114" y="6109064"/>
            <a:ext cx="1037225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球移動</a:t>
            </a:r>
            <a:endParaRPr lang="en-US" altLang="zh-TW" sz="2000" dirty="0"/>
          </a:p>
        </p:txBody>
      </p: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D33D7CF8-66CC-ABEF-568D-E9AF84EDD65A}"/>
              </a:ext>
            </a:extLst>
          </p:cNvPr>
          <p:cNvSpPr txBox="1"/>
          <p:nvPr/>
        </p:nvSpPr>
        <p:spPr>
          <a:xfrm>
            <a:off x="6844884" y="5920948"/>
            <a:ext cx="1298552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回擊判斷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1438637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E02E71-4013-4B5F-9E59-5BEEEC494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結構分析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F67921A-A80A-499B-8251-E115E8390221}"/>
              </a:ext>
            </a:extLst>
          </p:cNvPr>
          <p:cNvSpPr txBox="1"/>
          <p:nvPr/>
        </p:nvSpPr>
        <p:spPr>
          <a:xfrm>
            <a:off x="4610592" y="2669668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      乒乓球</a:t>
            </a: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D55CFB79-4F86-4466-A72C-CB2C36C1005D}"/>
              </a:ext>
            </a:extLst>
          </p:cNvPr>
          <p:cNvSpPr txBox="1"/>
          <p:nvPr/>
        </p:nvSpPr>
        <p:spPr>
          <a:xfrm>
            <a:off x="1075192" y="1490633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 </a:t>
            </a:r>
            <a:r>
              <a:rPr lang="en-US" altLang="zh-TW" sz="2000" dirty="0"/>
              <a:t>CLK(</a:t>
            </a:r>
            <a:r>
              <a:rPr lang="zh-TW" altLang="en-US" sz="2000" dirty="0"/>
              <a:t>除頻亂數</a:t>
            </a:r>
            <a:r>
              <a:rPr lang="en-US" altLang="zh-TW" sz="2000" dirty="0"/>
              <a:t>)</a:t>
            </a:r>
            <a:endParaRPr lang="zh-TW" altLang="en-US" sz="2000" dirty="0"/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AB927FA0-1CD8-43E7-857B-44C95C53A66F}"/>
              </a:ext>
            </a:extLst>
          </p:cNvPr>
          <p:cNvCxnSpPr>
            <a:cxnSpLocks/>
            <a:stCxn id="43" idx="3"/>
            <a:endCxn id="5" idx="1"/>
          </p:cNvCxnSpPr>
          <p:nvPr/>
        </p:nvCxnSpPr>
        <p:spPr>
          <a:xfrm>
            <a:off x="2786546" y="1690688"/>
            <a:ext cx="1824046" cy="1179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4EB8FE85-95A2-4288-8210-89C58D1D07A5}"/>
              </a:ext>
            </a:extLst>
          </p:cNvPr>
          <p:cNvSpPr txBox="1"/>
          <p:nvPr/>
        </p:nvSpPr>
        <p:spPr>
          <a:xfrm>
            <a:off x="838200" y="4195286"/>
            <a:ext cx="2065093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input(</a:t>
            </a:r>
            <a:r>
              <a:rPr lang="zh-TW" altLang="en-US" sz="2000" dirty="0"/>
              <a:t>兩顆按鈕</a:t>
            </a:r>
            <a:r>
              <a:rPr lang="en-US" altLang="zh-TW" sz="2000" dirty="0"/>
              <a:t>)</a:t>
            </a:r>
          </a:p>
        </p:txBody>
      </p: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03972B8A-A57E-45C6-BC6F-3C321008CAB1}"/>
              </a:ext>
            </a:extLst>
          </p:cNvPr>
          <p:cNvCxnSpPr>
            <a:cxnSpLocks/>
            <a:stCxn id="46" idx="3"/>
            <a:endCxn id="5" idx="2"/>
          </p:cNvCxnSpPr>
          <p:nvPr/>
        </p:nvCxnSpPr>
        <p:spPr>
          <a:xfrm flipV="1">
            <a:off x="2903293" y="3069778"/>
            <a:ext cx="2562976" cy="13255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B25A3A3C-4EBB-BB69-064E-190F7C4BC69D}"/>
              </a:ext>
            </a:extLst>
          </p:cNvPr>
          <p:cNvSpPr txBox="1"/>
          <p:nvPr/>
        </p:nvSpPr>
        <p:spPr>
          <a:xfrm>
            <a:off x="6321946" y="1880095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FSM</a:t>
            </a:r>
            <a:r>
              <a:rPr lang="zh-TW" altLang="en-US" sz="2000" dirty="0"/>
              <a:t>運作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52F89E8A-F3A6-8998-1274-8162D7221338}"/>
              </a:ext>
            </a:extLst>
          </p:cNvPr>
          <p:cNvCxnSpPr>
            <a:cxnSpLocks/>
            <a:stCxn id="5" idx="0"/>
            <a:endCxn id="8" idx="1"/>
          </p:cNvCxnSpPr>
          <p:nvPr/>
        </p:nvCxnSpPr>
        <p:spPr>
          <a:xfrm flipV="1">
            <a:off x="5466269" y="2080150"/>
            <a:ext cx="855677" cy="589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3354A69C-5DF6-B719-145D-24096145B48D}"/>
              </a:ext>
            </a:extLst>
          </p:cNvPr>
          <p:cNvSpPr txBox="1"/>
          <p:nvPr/>
        </p:nvSpPr>
        <p:spPr>
          <a:xfrm>
            <a:off x="7531362" y="5173776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計分模組</a:t>
            </a: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7A9C6F55-4999-C98B-0AFE-4150575B6442}"/>
              </a:ext>
            </a:extLst>
          </p:cNvPr>
          <p:cNvCxnSpPr>
            <a:cxnSpLocks/>
            <a:stCxn id="40" idx="2"/>
            <a:endCxn id="13" idx="0"/>
          </p:cNvCxnSpPr>
          <p:nvPr/>
        </p:nvCxnSpPr>
        <p:spPr>
          <a:xfrm flipH="1">
            <a:off x="8387039" y="4067156"/>
            <a:ext cx="901668" cy="1106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5F69DA75-FC8E-4AB2-B5EF-DDF3280C810A}"/>
              </a:ext>
            </a:extLst>
          </p:cNvPr>
          <p:cNvCxnSpPr>
            <a:cxnSpLocks/>
            <a:stCxn id="13" idx="1"/>
            <a:endCxn id="5" idx="2"/>
          </p:cNvCxnSpPr>
          <p:nvPr/>
        </p:nvCxnSpPr>
        <p:spPr>
          <a:xfrm flipH="1" flipV="1">
            <a:off x="5466269" y="3069778"/>
            <a:ext cx="2065093" cy="23040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E012A5A4-11FF-1D4F-55CC-7621DE76A67A}"/>
              </a:ext>
            </a:extLst>
          </p:cNvPr>
          <p:cNvSpPr txBox="1"/>
          <p:nvPr/>
        </p:nvSpPr>
        <p:spPr>
          <a:xfrm>
            <a:off x="4610592" y="5398480"/>
            <a:ext cx="171135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/>
              <a:t>LED</a:t>
            </a:r>
            <a:r>
              <a:rPr lang="zh-TW" altLang="en-US" sz="2000" dirty="0"/>
              <a:t>燈輸出</a:t>
            </a:r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A6B2B657-2239-BB5F-FD79-333F0015E3A1}"/>
              </a:ext>
            </a:extLst>
          </p:cNvPr>
          <p:cNvCxnSpPr>
            <a:cxnSpLocks/>
            <a:stCxn id="5" idx="2"/>
            <a:endCxn id="24" idx="0"/>
          </p:cNvCxnSpPr>
          <p:nvPr/>
        </p:nvCxnSpPr>
        <p:spPr>
          <a:xfrm>
            <a:off x="5466269" y="3069778"/>
            <a:ext cx="0" cy="2328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9214C390-A168-2206-E817-42151AC6B76E}"/>
              </a:ext>
            </a:extLst>
          </p:cNvPr>
          <p:cNvSpPr txBox="1"/>
          <p:nvPr/>
        </p:nvSpPr>
        <p:spPr>
          <a:xfrm>
            <a:off x="8751812" y="1362993"/>
            <a:ext cx="1307284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等待狀態</a:t>
            </a:r>
            <a:endParaRPr lang="en-US" altLang="zh-TW" sz="2000" dirty="0"/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6D338730-1DCF-69F1-5D09-BC822C6FC435}"/>
              </a:ext>
            </a:extLst>
          </p:cNvPr>
          <p:cNvSpPr txBox="1"/>
          <p:nvPr/>
        </p:nvSpPr>
        <p:spPr>
          <a:xfrm>
            <a:off x="10747312" y="1793206"/>
            <a:ext cx="814860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發球</a:t>
            </a:r>
            <a:endParaRPr lang="en-US" altLang="zh-TW" sz="2000" dirty="0"/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79C56616-60AB-A0E5-D32E-D2F332456B28}"/>
              </a:ext>
            </a:extLst>
          </p:cNvPr>
          <p:cNvSpPr txBox="1"/>
          <p:nvPr/>
        </p:nvSpPr>
        <p:spPr>
          <a:xfrm>
            <a:off x="10912896" y="2768359"/>
            <a:ext cx="1037225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球移動</a:t>
            </a:r>
            <a:endParaRPr lang="en-US" altLang="zh-TW" sz="2000" dirty="0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D94B5EA3-F854-3B0C-D288-BD1D382B12D1}"/>
              </a:ext>
            </a:extLst>
          </p:cNvPr>
          <p:cNvSpPr txBox="1"/>
          <p:nvPr/>
        </p:nvSpPr>
        <p:spPr>
          <a:xfrm>
            <a:off x="8639431" y="3667046"/>
            <a:ext cx="1298552" cy="40011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回擊判斷</a:t>
            </a:r>
            <a:endParaRPr lang="en-US" altLang="zh-TW" sz="2000" dirty="0"/>
          </a:p>
        </p:txBody>
      </p: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D53C39BA-2303-33F0-049A-85B1DAFF21AE}"/>
              </a:ext>
            </a:extLst>
          </p:cNvPr>
          <p:cNvCxnSpPr>
            <a:cxnSpLocks/>
            <a:endCxn id="37" idx="1"/>
          </p:cNvCxnSpPr>
          <p:nvPr/>
        </p:nvCxnSpPr>
        <p:spPr>
          <a:xfrm flipV="1">
            <a:off x="7181567" y="1563048"/>
            <a:ext cx="1570245" cy="3105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>
            <a:extLst>
              <a:ext uri="{FF2B5EF4-FFF2-40B4-BE49-F238E27FC236}">
                <a16:creationId xmlns:a16="http://schemas.microsoft.com/office/drawing/2014/main" id="{0602C809-6FC3-E7B3-3A2F-3F2C1AC1B749}"/>
              </a:ext>
            </a:extLst>
          </p:cNvPr>
          <p:cNvCxnSpPr>
            <a:cxnSpLocks/>
          </p:cNvCxnSpPr>
          <p:nvPr/>
        </p:nvCxnSpPr>
        <p:spPr>
          <a:xfrm>
            <a:off x="10035270" y="1560665"/>
            <a:ext cx="981073" cy="202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>
            <a:extLst>
              <a:ext uri="{FF2B5EF4-FFF2-40B4-BE49-F238E27FC236}">
                <a16:creationId xmlns:a16="http://schemas.microsoft.com/office/drawing/2014/main" id="{EAD8E7E3-0C97-DBC0-5C10-90AA64DE89D2}"/>
              </a:ext>
            </a:extLst>
          </p:cNvPr>
          <p:cNvCxnSpPr>
            <a:cxnSpLocks/>
            <a:stCxn id="38" idx="1"/>
            <a:endCxn id="39" idx="0"/>
          </p:cNvCxnSpPr>
          <p:nvPr/>
        </p:nvCxnSpPr>
        <p:spPr>
          <a:xfrm>
            <a:off x="10747312" y="1993261"/>
            <a:ext cx="684197" cy="775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6E40F0D1-4F2F-4065-B2F3-877D774363FE}"/>
              </a:ext>
            </a:extLst>
          </p:cNvPr>
          <p:cNvCxnSpPr>
            <a:cxnSpLocks/>
            <a:stCxn id="39" idx="1"/>
            <a:endCxn id="40" idx="0"/>
          </p:cNvCxnSpPr>
          <p:nvPr/>
        </p:nvCxnSpPr>
        <p:spPr>
          <a:xfrm flipH="1">
            <a:off x="9288707" y="2968414"/>
            <a:ext cx="1624189" cy="698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EE03155E-23B6-9CBD-5829-CFF3EE651222}"/>
              </a:ext>
            </a:extLst>
          </p:cNvPr>
          <p:cNvSpPr txBox="1"/>
          <p:nvPr/>
        </p:nvSpPr>
        <p:spPr>
          <a:xfrm>
            <a:off x="10121065" y="1160555"/>
            <a:ext cx="123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in</a:t>
            </a:r>
            <a:r>
              <a:rPr lang="zh-TW" altLang="en-US" dirty="0"/>
              <a:t>為</a:t>
            </a:r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74" name="文字方塊 73">
            <a:extLst>
              <a:ext uri="{FF2B5EF4-FFF2-40B4-BE49-F238E27FC236}">
                <a16:creationId xmlns:a16="http://schemas.microsoft.com/office/drawing/2014/main" id="{CCC2AD8E-51F2-CECF-2F27-481136780474}"/>
              </a:ext>
            </a:extLst>
          </p:cNvPr>
          <p:cNvSpPr txBox="1"/>
          <p:nvPr/>
        </p:nvSpPr>
        <p:spPr>
          <a:xfrm>
            <a:off x="8751812" y="4628137"/>
            <a:ext cx="123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沒回擊到</a:t>
            </a:r>
          </a:p>
        </p:txBody>
      </p:sp>
      <p:cxnSp>
        <p:nvCxnSpPr>
          <p:cNvPr id="75" name="直線單箭頭接點 74">
            <a:extLst>
              <a:ext uri="{FF2B5EF4-FFF2-40B4-BE49-F238E27FC236}">
                <a16:creationId xmlns:a16="http://schemas.microsoft.com/office/drawing/2014/main" id="{D7A6851C-0217-3262-248F-B71B98B138BF}"/>
              </a:ext>
            </a:extLst>
          </p:cNvPr>
          <p:cNvCxnSpPr>
            <a:cxnSpLocks/>
            <a:stCxn id="40" idx="3"/>
            <a:endCxn id="39" idx="2"/>
          </p:cNvCxnSpPr>
          <p:nvPr/>
        </p:nvCxnSpPr>
        <p:spPr>
          <a:xfrm flipV="1">
            <a:off x="9937983" y="3168469"/>
            <a:ext cx="1493526" cy="698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文字方塊 80">
            <a:extLst>
              <a:ext uri="{FF2B5EF4-FFF2-40B4-BE49-F238E27FC236}">
                <a16:creationId xmlns:a16="http://schemas.microsoft.com/office/drawing/2014/main" id="{9E4E5C6A-AF2B-819D-9079-EA32DD497B0A}"/>
              </a:ext>
            </a:extLst>
          </p:cNvPr>
          <p:cNvSpPr txBox="1"/>
          <p:nvPr/>
        </p:nvSpPr>
        <p:spPr>
          <a:xfrm>
            <a:off x="10337144" y="3690901"/>
            <a:ext cx="1236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/>
              <a:t>有回擊</a:t>
            </a:r>
            <a:r>
              <a:rPr lang="zh-TW" altLang="en-US" dirty="0"/>
              <a:t>到</a:t>
            </a:r>
          </a:p>
        </p:txBody>
      </p:sp>
    </p:spTree>
    <p:extLst>
      <p:ext uri="{BB962C8B-B14F-4D97-AF65-F5344CB8AC3E}">
        <p14:creationId xmlns:p14="http://schemas.microsoft.com/office/powerpoint/2010/main" val="2621555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D080EE-F862-D55B-DC07-F281CB8F0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成果展示</a:t>
            </a:r>
          </a:p>
        </p:txBody>
      </p:sp>
      <p:pic>
        <p:nvPicPr>
          <p:cNvPr id="5" name="757931660.848998">
            <a:hlinkClick r:id="" action="ppaction://media"/>
            <a:extLst>
              <a:ext uri="{FF2B5EF4-FFF2-40B4-BE49-F238E27FC236}">
                <a16:creationId xmlns:a16="http://schemas.microsoft.com/office/drawing/2014/main" id="{E3F470EB-1641-7EEF-3B50-08EF15496CB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909092" y="-115646"/>
            <a:ext cx="4373815" cy="7774726"/>
          </a:xfrm>
        </p:spPr>
      </p:pic>
    </p:spTree>
    <p:extLst>
      <p:ext uri="{BB962C8B-B14F-4D97-AF65-F5344CB8AC3E}">
        <p14:creationId xmlns:p14="http://schemas.microsoft.com/office/powerpoint/2010/main" val="396912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3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81</Words>
  <Application>Microsoft Office PowerPoint</Application>
  <PresentationFormat>寬螢幕</PresentationFormat>
  <Paragraphs>32</Paragraphs>
  <Slides>4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佈景主題</vt:lpstr>
      <vt:lpstr>FPGA實習報告</vt:lpstr>
      <vt:lpstr>結構分析</vt:lpstr>
      <vt:lpstr>結構分析</vt:lpstr>
      <vt:lpstr>成果展示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FPGA實習報告</dc:title>
  <dc:creator>User</dc:creator>
  <cp:lastModifiedBy>博皓 張</cp:lastModifiedBy>
  <cp:revision>7</cp:revision>
  <dcterms:created xsi:type="dcterms:W3CDTF">2024-10-16T08:34:38Z</dcterms:created>
  <dcterms:modified xsi:type="dcterms:W3CDTF">2025-01-07T08:58:23Z</dcterms:modified>
</cp:coreProperties>
</file>

<file path=docProps/thumbnail.jpeg>
</file>